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8" r:id="rId6"/>
    <p:sldId id="259" r:id="rId7"/>
    <p:sldId id="270" r:id="rId8"/>
    <p:sldId id="271" r:id="rId9"/>
    <p:sldId id="266" r:id="rId10"/>
    <p:sldId id="262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702" autoAdjust="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57586"/>
            <a:ext cx="8715436" cy="364331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Доронина</a:t>
            </a:r>
            <a:br>
              <a:rPr lang="ru-RU" sz="6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6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 Михаила Павловича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Adventure" pitchFamily="2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Adventure" pitchFamily="2" charset="0"/>
              </a:rPr>
            </a:br>
            <a:r>
              <a:rPr lang="ru-RU" sz="35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lang="ru-RU" sz="35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Шыладорса</a:t>
            </a:r>
            <a:r>
              <a:rPr lang="ru-RU" sz="35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Миш)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02.09.1902 – 13.12.1939</a:t>
            </a:r>
            <a:endParaRPr lang="ru-RU" sz="30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24" y="214290"/>
            <a:ext cx="507206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110 лет </a:t>
            </a:r>
          </a:p>
          <a:p>
            <a:pPr algn="ctr"/>
            <a:r>
              <a:rPr lang="ru-RU" sz="5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дня рождения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Documents and Settings\Ольга\Рабочий стол\Ладанова\Доронин материалы\доронин М.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122"/>
          <a:stretch>
            <a:fillRect/>
          </a:stretch>
        </p:blipFill>
        <p:spPr bwMode="auto">
          <a:xfrm>
            <a:off x="296776" y="166836"/>
            <a:ext cx="2775026" cy="361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Николай Александрович Доронин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\\Cod-user-1\Download\Ладанова\Доронин материалы\Наша родословная 2е изд.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964879" y="1500174"/>
            <a:ext cx="3249931" cy="489100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3" name="Picture 3" descr="\\Cod-user-1\Download\Ладанова\Доронин материалы\Родословная Сыктывдинских Доронин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071834" cy="46632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14810" y="1071546"/>
            <a:ext cx="4757737" cy="4525962"/>
          </a:xfrm>
        </p:spPr>
        <p:txBody>
          <a:bodyPr>
            <a:normAutofit/>
            <a:scene3d>
              <a:camera prst="orthographicFront">
                <a:rot lat="0" lon="1200000" rev="0"/>
              </a:camera>
              <a:lightRig rig="threePt" dir="t"/>
            </a:scene3d>
            <a:sp3d prstMaterial="dkEdge"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chemeClr val="tx1"/>
                </a:solidFill>
                <a:effectLst>
                  <a:outerShdw blurRad="127000" dist="177800" dir="4080000" sx="122000" sy="122000" algn="ctr" rotWithShape="0">
                    <a:srgbClr val="000000">
                      <a:alpha val="31000"/>
                    </a:srgbClr>
                  </a:outerShdw>
                </a:effectLst>
              </a:rPr>
              <a:t>Память, которой не будет забвенья</a:t>
            </a:r>
            <a:endParaRPr lang="ru-RU" sz="6600" b="1" i="1" dirty="0">
              <a:solidFill>
                <a:schemeClr val="tx1"/>
              </a:solidFill>
              <a:effectLst>
                <a:outerShdw blurRad="127000" dist="177800" dir="4080000" sx="122000" sy="122000" algn="ctr" rotWithShape="0">
                  <a:srgbClr val="000000">
                    <a:alpha val="31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l="12759" r="12515"/>
          <a:stretch>
            <a:fillRect/>
          </a:stretch>
        </p:blipFill>
        <p:spPr bwMode="auto">
          <a:xfrm>
            <a:off x="755576" y="476672"/>
            <a:ext cx="3071834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М.П. Доронин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Благодарим 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42852"/>
            <a:ext cx="3357586" cy="26432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писателей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 b="23437"/>
          <a:stretch>
            <a:fillRect/>
          </a:stretch>
        </p:blipFill>
        <p:spPr bwMode="auto">
          <a:xfrm>
            <a:off x="214282" y="214290"/>
            <a:ext cx="513799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\\Cod-user-1\Download\Ладанова\Доронин материалы\с конференции фото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900640" y="3929066"/>
            <a:ext cx="4171954" cy="289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8"/>
            <a:ext cx="3114668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Тяжелая жизнь крестьянской семьи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Здания старые\Фото этно\5.jpg"/>
          <p:cNvPicPr>
            <a:picLocks noChangeAspect="1" noChangeArrowheads="1"/>
          </p:cNvPicPr>
          <p:nvPr/>
        </p:nvPicPr>
        <p:blipFill>
          <a:blip r:embed="rId2" cstate="print"/>
          <a:srcRect b="3985"/>
          <a:stretch>
            <a:fillRect/>
          </a:stretch>
        </p:blipFill>
        <p:spPr bwMode="auto">
          <a:xfrm>
            <a:off x="571472" y="428604"/>
            <a:ext cx="286861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Здания старые\Фото этно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643338" cy="296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Здания старые\Фото этно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876"/>
            <a:ext cx="46736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 r="1756" b="31197"/>
          <a:stretch>
            <a:fillRect/>
          </a:stretch>
        </p:blipFill>
        <p:spPr bwMode="auto">
          <a:xfrm>
            <a:off x="4714876" y="350828"/>
            <a:ext cx="4140200" cy="164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48" y="2071678"/>
            <a:ext cx="5357850" cy="15716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/>
              </a:rPr>
              <a:t>Коми село </a:t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1920-х годов </a:t>
            </a:r>
            <a:endParaRPr lang="ru-RU" sz="4400" dirty="0">
              <a:effectLst/>
            </a:endParaRPr>
          </a:p>
        </p:txBody>
      </p:sp>
      <p:pic>
        <p:nvPicPr>
          <p:cNvPr id="3074" name="Picture 2" descr="F:\Здания старые\Фото этно\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7335"/>
            <a:ext cx="3992563" cy="278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Здания старые\Фото этно\Дом Худяевой Анны Ефимовны, возведен в 1912г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82" y="3643314"/>
            <a:ext cx="4316412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Здания старые\Заготовка кормов и уборка уржая.jpg"/>
          <p:cNvPicPr>
            <a:picLocks noChangeAspect="1" noChangeArrowheads="1"/>
          </p:cNvPicPr>
          <p:nvPr/>
        </p:nvPicPr>
        <p:blipFill>
          <a:blip r:embed="rId5" cstate="print"/>
          <a:srcRect t="9132" b="8135"/>
          <a:stretch>
            <a:fillRect/>
          </a:stretch>
        </p:blipFill>
        <p:spPr bwMode="auto">
          <a:xfrm>
            <a:off x="214282" y="3643314"/>
            <a:ext cx="429737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44463" y="144463"/>
            <a:ext cx="4574301" cy="328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751" r="1923" b="14730"/>
          <a:stretch>
            <a:fillRect/>
          </a:stretch>
        </p:blipFill>
        <p:spPr bwMode="auto">
          <a:xfrm>
            <a:off x="4643438" y="3529854"/>
            <a:ext cx="4286280" cy="3025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4" y="1196188"/>
            <a:ext cx="3686172" cy="25185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err="1" smtClean="0">
                <a:solidFill>
                  <a:schemeClr val="tx1"/>
                </a:solidFill>
                <a:effectLst/>
              </a:rPr>
              <a:t>Усть-Сысольск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1930-х годов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0076" y="4857760"/>
            <a:ext cx="3900486" cy="28829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Участники конференции Коми ассоциации пролетарских писателей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7158" y="142852"/>
            <a:ext cx="439477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32" y="3714752"/>
            <a:ext cx="4786314" cy="30718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Письмо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М.П.Доронину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от Виктора Савина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10 декабря 1936</a:t>
            </a:r>
            <a:r>
              <a:rPr lang="ru-RU" sz="3200" b="1" dirty="0" smtClean="0">
                <a:solidFill>
                  <a:schemeClr val="tx1"/>
                </a:solidFill>
              </a:rPr>
              <a:t>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1548" r="3763" b="16666"/>
          <a:stretch>
            <a:fillRect/>
          </a:stretch>
        </p:blipFill>
        <p:spPr bwMode="auto">
          <a:xfrm>
            <a:off x="6429388" y="152594"/>
            <a:ext cx="2286016" cy="322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Исправительно-трудовые </a:t>
            </a:r>
            <a:br>
              <a:rPr lang="ru-RU" dirty="0" smtClean="0"/>
            </a:br>
            <a:r>
              <a:rPr lang="ru-RU" dirty="0" smtClean="0"/>
              <a:t>лагеря Коми АССР</a:t>
            </a:r>
            <a:endParaRPr lang="ru-RU" dirty="0"/>
          </a:p>
        </p:txBody>
      </p:sp>
      <p:pic>
        <p:nvPicPr>
          <p:cNvPr id="6147" name="Picture 3" descr="C:\Documents and Settings\Ольга\Рабочий стол\Ладанова\6a00d8341bfb1653ef01543780651d970c-55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04" y="1714488"/>
            <a:ext cx="43286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Ольга\Рабочий стол\Ладанова\гу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599" y="3286124"/>
            <a:ext cx="4433557" cy="308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57586"/>
            <a:ext cx="8715436" cy="364331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Доронина </a:t>
            </a:r>
            <a:br>
              <a:rPr lang="ru-RU" sz="6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6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Михаила Павловича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Adventure" pitchFamily="2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Adventure" pitchFamily="2" charset="0"/>
              </a:rPr>
            </a:br>
            <a:r>
              <a:rPr lang="ru-RU" sz="35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lang="ru-RU" sz="35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Шыладорса</a:t>
            </a:r>
            <a:r>
              <a:rPr lang="ru-RU" sz="35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Миш)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02.09.1902 – 13.12.1939</a:t>
            </a:r>
            <a:endParaRPr lang="ru-RU" sz="30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24" y="214290"/>
            <a:ext cx="507206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110 лет </a:t>
            </a:r>
          </a:p>
          <a:p>
            <a:pPr algn="ctr"/>
            <a:r>
              <a:rPr lang="ru-RU" sz="5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дня рождения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Documents and Settings\Ольга\Рабочий стол\Ладанова\Доронин материалы\доронин М.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122"/>
          <a:stretch>
            <a:fillRect/>
          </a:stretch>
        </p:blipFill>
        <p:spPr bwMode="auto">
          <a:xfrm>
            <a:off x="296776" y="166836"/>
            <a:ext cx="2775026" cy="361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-428652"/>
            <a:ext cx="7429552" cy="23574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 письма М.П. Доронина к жене:</a:t>
            </a:r>
            <a:br>
              <a:rPr lang="ru-RU" sz="2400" dirty="0" smtClean="0"/>
            </a:b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86314" y="1285860"/>
            <a:ext cx="4186238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«…Мужественно переношу превратности судьбы. Знаю вам трудно, тяжело пережить все, что произошло. Но что же делать? Мужайтесь и вы. За меня не беспокойтесь. Надеюсь, что рано или поздно сумею доказать свою невиновность. </a:t>
            </a:r>
          </a:p>
          <a:p>
            <a:pPr indent="20638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Дуня, береги себя, береги детей. Не кляните меня. Целую горячо, Миша.»</a:t>
            </a:r>
          </a:p>
          <a:p>
            <a:pPr indent="20638">
              <a:buNone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indent="20638" algn="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30 октября 1938 г ., Котлас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428860" y="3143247"/>
            <a:ext cx="2071702" cy="288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5294"/>
          <a:stretch>
            <a:fillRect/>
          </a:stretch>
        </p:blipFill>
        <p:spPr bwMode="auto">
          <a:xfrm>
            <a:off x="285720" y="1500174"/>
            <a:ext cx="221457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42910" y="435769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М.П.Доронин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59293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Е.И.Доронина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492</TotalTime>
  <Words>115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Доронина  Михаила Павловича (Шыладорса Миш) 02.09.1902 – 13.12.1939</vt:lpstr>
      <vt:lpstr>Конференция  коми  писателей 1928 год</vt:lpstr>
      <vt:lpstr>Тяжелая жизнь крестьянской семьи</vt:lpstr>
      <vt:lpstr>Коми село  1920-х годов </vt:lpstr>
      <vt:lpstr>  Усть-Сысольск  1930-х годов</vt:lpstr>
      <vt:lpstr>Письмо  М.П.Доронину  от Виктора Савина 10 декабря 1936г</vt:lpstr>
      <vt:lpstr>Исправительно-трудовые  лагеря Коми АССР</vt:lpstr>
      <vt:lpstr>Доронина  Михаила Павловича (Шыладорса Миш) 02.09.1902 – 13.12.1939</vt:lpstr>
      <vt:lpstr>Из письма М.П. Доронина к жене: </vt:lpstr>
      <vt:lpstr>Николай Александрович Доронин</vt:lpstr>
      <vt:lpstr>Презентация PowerPoint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Доронина Михаила Павловича (Шыладорса Миш)</dc:title>
  <cp:lastModifiedBy>Admin</cp:lastModifiedBy>
  <cp:revision>56</cp:revision>
  <dcterms:modified xsi:type="dcterms:W3CDTF">2024-11-07T13:51:48Z</dcterms:modified>
</cp:coreProperties>
</file>