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71" r:id="rId5"/>
    <p:sldId id="283" r:id="rId6"/>
    <p:sldId id="261" r:id="rId7"/>
    <p:sldId id="284" r:id="rId8"/>
    <p:sldId id="285" r:id="rId9"/>
    <p:sldId id="278" r:id="rId10"/>
    <p:sldId id="259" r:id="rId11"/>
    <p:sldId id="272" r:id="rId12"/>
    <p:sldId id="273" r:id="rId13"/>
    <p:sldId id="270" r:id="rId14"/>
    <p:sldId id="269" r:id="rId15"/>
    <p:sldId id="265" r:id="rId16"/>
    <p:sldId id="267" r:id="rId17"/>
    <p:sldId id="275" r:id="rId18"/>
    <p:sldId id="274" r:id="rId19"/>
    <p:sldId id="258" r:id="rId20"/>
    <p:sldId id="279" r:id="rId21"/>
    <p:sldId id="277" r:id="rId22"/>
    <p:sldId id="280" r:id="rId23"/>
    <p:sldId id="281" r:id="rId24"/>
    <p:sldId id="268" r:id="rId25"/>
    <p:sldId id="27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922F2-53FE-4B0B-9814-785E607ACB2F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107AF-063A-46D6-B631-478FA19F8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F6CFD-B34A-4B5F-888F-98DEE3C24BFC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3122C-459E-4A3E-BD82-46819399A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1322C-7096-408D-B7CF-A0BF1CE66967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CC93-8166-4C89-8D83-4128124CE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6F34C-487F-483A-A0FB-762FBA6F92F7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D3F8C-E32D-49EE-B384-715C8C176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A72D7-AB5B-43E2-85A7-8A93C751CB5C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5CA26-2AB9-4451-94F0-02FD2E5AD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1D664-0282-413E-9527-BC6A52AD8065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B88EE-E805-44F5-ADC8-CEFDB0841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A0B88-F0C2-48EF-9A3B-1A36FB6CBB72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2E5BE-B3BE-4D91-8462-31C64A1AE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2E168-F813-46E9-ACE0-B7E95E2D9BEF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D0956-B259-4185-B288-121279693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30506-929B-48A3-9417-A43310A38E37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B83C-5359-4F3A-8476-D7A67C358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50A83-BE28-49BA-BCA7-017B89E49DB8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CE89D-0A69-40D5-A663-8873252C0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C41EE-D6D8-4082-8CBD-0A2E4154A6AE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1587F-0C10-44DC-A6FC-4C0899A05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CFE361-6EB9-4AD6-91B2-78184AE90164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DAC4AA-5BA7-4554-9D21-00EA9D75A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C7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428604"/>
            <a:ext cx="8858312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</a:t>
            </a:r>
            <a:r>
              <a:rPr lang="ru-RU" sz="9600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Лоны</a:t>
            </a:r>
            <a:r>
              <a:rPr lang="ru-RU" sz="9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ас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</a:t>
            </a:r>
            <a:r>
              <a:rPr lang="ru-RU" sz="9600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Мортӧн»</a:t>
            </a:r>
            <a:endParaRPr lang="ru-RU" sz="96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FF0000"/>
                </a:solidFill>
              </a:rPr>
              <a:t>  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357562"/>
            <a:ext cx="8429684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(к 105- </a:t>
            </a:r>
            <a:r>
              <a:rPr lang="ru-RU" sz="4000" b="1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летию</a:t>
            </a:r>
            <a:r>
              <a:rPr lang="ru-RU" sz="40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со дня рождения</a:t>
            </a:r>
            <a:endParaRPr lang="ru-RU" sz="4000" b="1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Ивана </a:t>
            </a:r>
            <a:r>
              <a:rPr lang="ru-RU" sz="40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Михайловича Вавилина,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к</a:t>
            </a:r>
            <a:r>
              <a:rPr lang="ru-RU" sz="40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оми поэта, журналиста)</a:t>
            </a:r>
            <a:endParaRPr lang="ru-RU" sz="4000" b="1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Людмила\Рабочий стол\Вавилин И.М\Дружная семейка (Дружной котыр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42875"/>
            <a:ext cx="4746625" cy="653732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:\ЛЮДА\картинки\писатели и поэты\Вениамин Тимофеевич Чистал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42875"/>
            <a:ext cx="3571875" cy="551815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715016"/>
            <a:ext cx="868051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Вениамин Тимофеевич </a:t>
            </a:r>
            <a:r>
              <a:rPr lang="ru-RU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Чисталев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:\ЛЮДА\картинки\писатели и поэты\Серафим  Алексеевич Поп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85750"/>
            <a:ext cx="6667500" cy="457200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6191" y="5214950"/>
            <a:ext cx="90878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Серафим Алексеевич Попов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uments and Settings\Людмила\Рабочий стол\Вавилин И.М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642938"/>
            <a:ext cx="7235825" cy="399256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0" y="4857760"/>
            <a:ext cx="91440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В.Елькин</a:t>
            </a: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, П.Доронин, И.Вавилин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(слева направо), 1940.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ocuments and Settings\Людмила\Рабочий стол\Вавилин И.М\Я.Рочев, И.Вавилин, Г.Федоров за обсуждеием журнала. 1950-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42875"/>
            <a:ext cx="6142038" cy="479425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5143512"/>
            <a:ext cx="6986080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Я.Рочев, И.Вавилин, Г.Федоров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за обсуждением журнала. 1950-е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 and Settings\Людмила\Рабочий стол\Вавилин И.М\Менам пар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3000396" cy="440879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5720" y="142852"/>
            <a:ext cx="37147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В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последующих книгах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«Моя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парма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» (1957) и «Земные звёзды» И.Вавилин воспевает простых людей, тружеников колхозной деревни</a:t>
            </a:r>
            <a:r>
              <a:rPr lang="ru-RU" sz="20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500694" y="142852"/>
            <a:ext cx="321471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Широкую известность поэту принесла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поэма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«Дед Тарас» (1959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).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С её выходом он стал подлинно народным поэтом.</a:t>
            </a:r>
            <a:endParaRPr lang="ru-RU" sz="2000" b="1" dirty="0">
              <a:ln w="11430"/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5" name="Picture 2" descr="D:\Documents and Settings\Людмила\Рабочий стол\Вавилин И.М\Тарас де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1746" y="2143138"/>
            <a:ext cx="2938326" cy="435769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57157" y="357166"/>
            <a:ext cx="8286809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Для детей в Коми книжном издательстве вышли в свет книги для чтения «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Пытшöсь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сан» («Проказница – росомаха», 1961 г.) и «Миша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вöчöйöв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» («Миша делает молоко», 1965 г.).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      Поэт участвовал в создании детской оперы-сказки «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Кысук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и Серко» (композитор П. И.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Чисталев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      В 1960-70-е гг. было издано несколько сборников стихов и поэм Вавилина. В их числе: «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Мувывсакодзувъяс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» («Земные звёзды», 1965 г.), «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Кыаыськыаo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» («От зари до зари», 1970 г.),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Кывбуръяс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 Поэма» («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Стихотворения.Поэма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», 1973 г.).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 1973 г. поэту присуждается Государственная премия Коми АССР им. И. А. Куратова.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Documents and Settings\Людмила\Рабочий стол\Вавилин И.М\кыаысь кыа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58" y="285728"/>
            <a:ext cx="2258060" cy="321471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9459" name="Picture 3" descr="D:\Documents and Settings\Людмила\Рабочий стол\Вавилин И.М\кывбуръя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85728"/>
            <a:ext cx="2469626" cy="314327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9460" name="Picture 4" descr="D:\Documents and Settings\Людмила\Рабочий стол\Вавилин И.М\сьолом сьыл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14290"/>
            <a:ext cx="2382714" cy="328614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Picture 2" descr="D:\Documents and Settings\Людмила\Рабочий стол\Вавилин И.М\Зу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786190"/>
            <a:ext cx="2179089" cy="290619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" name="Picture 2" descr="D:\Documents and Settings\Людмила\Рабочий стол\Вавилин И.М\мувыв кодзувъя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93" y="3786190"/>
            <a:ext cx="2428877" cy="292895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:\ЛЮДА\картинки\писатели и поэты\Альберт Егорович Ване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71480"/>
            <a:ext cx="4000528" cy="52864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597172"/>
            <a:ext cx="4500594" cy="52629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+mn-lt"/>
              </a:rPr>
              <a:t>Народный поэт Республики Коми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+mn-lt"/>
              </a:rPr>
              <a:t>Альберт </a:t>
            </a:r>
            <a:r>
              <a:rPr lang="ru-RU" sz="2800" b="1" dirty="0">
                <a:ln w="11430"/>
                <a:solidFill>
                  <a:schemeClr val="accent6">
                    <a:lumMod val="75000"/>
                  </a:schemeClr>
                </a:solidFill>
                <a:latin typeface="+mn-lt"/>
              </a:rPr>
              <a:t>Егорович </a:t>
            </a:r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+mn-lt"/>
              </a:rPr>
              <a:t>Ванеев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+mn-lt"/>
              </a:rPr>
              <a:t>о творчестве Вавилина писал: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+mn-lt"/>
              </a:rPr>
              <a:t> «Поэзия И.Вавилина, народная в свое основе, пробуждала и пробуждает добрые чувства,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+mn-lt"/>
              </a:rPr>
              <a:t> учит любить прекрасное. Поэтому она всегда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+mn-lt"/>
              </a:rPr>
              <a:t> с нами».</a:t>
            </a:r>
            <a:endParaRPr lang="ru-RU" sz="2800" b="1" dirty="0">
              <a:ln w="11430"/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Людмила\Рабочий стол\Вавилин И.М\А.Размыслов и И.Вавил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85750"/>
            <a:ext cx="7993062" cy="52863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5715016"/>
            <a:ext cx="760015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А.Размыслов</a:t>
            </a: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и И.Вавилин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Библиотекарь\Desktop\Плак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Documents and Settings\Людмила\Рабочий стол\Вавилин И.М\Писатели среди них 14 слева направо Вавилин И.М. 1950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85750"/>
            <a:ext cx="7358063" cy="4924425"/>
          </a:xfrm>
          <a:prstGeom prst="rect">
            <a:avLst/>
          </a:prstGeom>
          <a:noFill/>
          <a:ln w="9525">
            <a:solidFill>
              <a:srgbClr val="2C71FF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5214950"/>
            <a:ext cx="8166658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Иван Вавилин среди коллег,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1950-е</a:t>
            </a:r>
          </a:p>
        </p:txBody>
      </p:sp>
    </p:spTree>
  </p:cSld>
  <p:clrMapOvr>
    <a:masterClrMapping/>
  </p:clrMapOvr>
  <p:transition spd="slow"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Documents and Settings\Людмила\Рабочий стол\Вавилин И.М\В Коми книжном издательстве 1960. Сл на право худ.Мих Безносов, дир. Степан Раевский, Яков Рочев, Ген.Федоров, Иван Изъюров, зав.производством изатва иван Оплеснин, Г.Юшков, Ив.Вавил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85750"/>
            <a:ext cx="7500938" cy="5135563"/>
          </a:xfrm>
          <a:prstGeom prst="rect">
            <a:avLst/>
          </a:prstGeom>
          <a:noFill/>
          <a:ln w="9525">
            <a:solidFill>
              <a:srgbClr val="2C71FF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5411450"/>
            <a:ext cx="849578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Коми книжное издательство, 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1960 г.</a:t>
            </a:r>
          </a:p>
        </p:txBody>
      </p:sp>
    </p:spTree>
  </p:cSld>
  <p:clrMapOvr>
    <a:masterClrMapping/>
  </p:clrMapOvr>
  <p:transition spd="slow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Documents and Settings\Людмила\Рабочий стол\Вавилин И.М\Портрет нарисова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80975"/>
            <a:ext cx="4457700" cy="653415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Documents and Settings\Людмила\Рабочий стол\Вавилин И.М\Дом Вавилина в наст время живут внуки Худяе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2875"/>
            <a:ext cx="7100888" cy="522763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357422" y="5288340"/>
            <a:ext cx="482632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Дом Вавилина,</a:t>
            </a:r>
          </a:p>
          <a:p>
            <a:pPr algn="ctr">
              <a:defRPr/>
            </a:pPr>
            <a:r>
              <a:rPr lang="ru-RU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м.Худяево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uments and Settings\Людмила\Рабочий стол\Вавилин И.М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904" y="142875"/>
            <a:ext cx="4000500" cy="655161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4071966" cy="60016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    Скончался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поэт 4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октября 1975 года.</a:t>
            </a:r>
          </a:p>
          <a:p>
            <a:pPr algn="just"/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     Похоронен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 селе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Выльгорт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Сыктывдинского района Республики Коми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  <a:p>
            <a:pPr algn="just"/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     В литературно -</a:t>
            </a:r>
          </a:p>
          <a:p>
            <a:pPr algn="just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мемориальном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музее 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. А. Куратова хранятся материалы из личного архива И. М. Вавилина. Среди них - документы, переписка, рукописи, книги из личной библиотеки, воспоминания и фотографии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1643050"/>
            <a:ext cx="6572296" cy="31393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ЗА ВНИМАНИЕ!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Людмила\Рабочий стол\Вавилин И.М\vavilin_sc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5604"/>
            <a:ext cx="4143375" cy="5530850"/>
          </a:xfrm>
          <a:prstGeom prst="rect">
            <a:avLst/>
          </a:prstGeom>
          <a:noFill/>
          <a:ln w="12700" cmpd="sng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1203972"/>
            <a:ext cx="4286280" cy="39395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Иван </a:t>
            </a:r>
            <a:endParaRPr lang="ru-RU" sz="5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Михайлович Вавилин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21.11.1911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04.10.1975</a:t>
            </a:r>
            <a:endParaRPr lang="ru-RU" sz="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71414"/>
            <a:ext cx="4357718" cy="69249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     И.М.Вавилин родился в деревне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Бояркерос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 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Корткеросского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Коми АССР  в семье крестьянина – бедняка.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После окончания начальной школы трудился в хозяйстве отца, а затем был рабочим в местном лесопункте.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с 1929 по 1931 г.г.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 учился в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Помоздинской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школе колхозной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молодёжи.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 l="1731" t="2827" b="6720"/>
          <a:stretch>
            <a:fillRect/>
          </a:stretch>
        </p:blipFill>
        <p:spPr bwMode="auto">
          <a:xfrm>
            <a:off x="4643438" y="3571876"/>
            <a:ext cx="4143404" cy="2928958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66"/>
            <a:ext cx="4071966" cy="291612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500042"/>
            <a:ext cx="4357718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500042"/>
            <a:ext cx="4429156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В 1933 году Вавилин призывается на действительную службу в ряды </a:t>
            </a:r>
            <a:r>
              <a:rPr lang="ru-RU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К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расной Армии. После демобилизации,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с 1935 года работает в редакциях трех газет: республиканской, печорской и </a:t>
            </a:r>
            <a:r>
              <a:rPr lang="ru-RU" sz="2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сыктывдинской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Почти с первых дней Великой Отечественной войны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Иван Михайлович Вавилин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 в действующей армии.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В составе расчёта гвардейских миномётов он участвовал в освобождении от фашистских захватчиков пяти государств: Болгарии, Югославии, Венгрии, Румынии, Австрии.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3" descr="D:\Documents and Settings\Людмила\Рабочий стол\Вавилин И.М\ВАВИЛИН и.м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571480"/>
            <a:ext cx="3825989" cy="535785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214942" y="5572140"/>
            <a:ext cx="38576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И.М.Вавилин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в годы войны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Людмила\Рабочий стол\Вавилин И.М\И.В.Вавилин среди болгарских друзей. София.1944г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14313"/>
            <a:ext cx="6643687" cy="481330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5286388"/>
            <a:ext cx="8426987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И.М.Вавилин 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среди болгарских друзей.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София.1944г.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500042"/>
            <a:ext cx="4357718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"/>
            <a:ext cx="90011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За боевые заслуги награждён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медалями: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1. «За отвагу»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2. «За боевые заслуги»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3. «За взятие Вены»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64" name="Picture 4" descr="Картинки по запросу медаль ВОВ за отвагу картинка на прозрачном фо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143248"/>
            <a:ext cx="1802880" cy="34194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0966" name="Picture 6" descr="Картинки по запросу медаль ВОВ за боевые заслуги картинка на прозрачном фо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4995" y="3143248"/>
            <a:ext cx="1922001" cy="34290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4"/>
          <a:srcRect l="73809" t="46849" r="5097" b="5104"/>
          <a:stretch>
            <a:fillRect/>
          </a:stretch>
        </p:blipFill>
        <p:spPr bwMode="auto">
          <a:xfrm>
            <a:off x="6136666" y="3143248"/>
            <a:ext cx="2007234" cy="342902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500042"/>
            <a:ext cx="4357718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"/>
            <a:ext cx="900115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В годы  Великой Отечественной войны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Иван Михайлович Вавилин выпустил 2 сборника стихов: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«Ни шагу назад!» (1942 год) и «Советский воин» (1944 год).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Поэт воспевает великий подвиг солдата, его беззаветную преданность Родине, его бесстрашие и мужество в борьбе с фашистами.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endParaRPr lang="ru-RU" sz="2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D:\Documents and Settings\Людмила\Рабочий стол\Вавилин И.М\Ни шагу наз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3116"/>
            <a:ext cx="3143272" cy="400379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0" name="Picture 2" descr="D:\Documents and Settings\Людмила\Рабочий стол\Вавилин И.М\Советский войн (Советской войн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3117"/>
            <a:ext cx="3214710" cy="400052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6"/>
          <p:cNvGrpSpPr>
            <a:grpSpLocks/>
          </p:cNvGrpSpPr>
          <p:nvPr/>
        </p:nvGrpSpPr>
        <p:grpSpPr bwMode="auto">
          <a:xfrm>
            <a:off x="785813" y="500063"/>
            <a:ext cx="7300912" cy="5294312"/>
            <a:chOff x="785786" y="500042"/>
            <a:chExt cx="7300734" cy="5294829"/>
          </a:xfrm>
        </p:grpSpPr>
        <p:pic>
          <p:nvPicPr>
            <p:cNvPr id="6147" name="Picture 3" descr="D:\Documents and Settings\Людмила\Рабочий стол\Старинные газеты\ordym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5786" y="500042"/>
              <a:ext cx="3663219" cy="5294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" name="Picture 4" descr="D:\Documents and Settings\Людмила\Рабочий стол\Старинные газеты\ordym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9124" y="500042"/>
              <a:ext cx="3657396" cy="528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diamond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7">
      <a:dk1>
        <a:srgbClr val="FFFFCC"/>
      </a:dk1>
      <a:lt1>
        <a:srgbClr val="FFFFCC"/>
      </a:lt1>
      <a:dk2>
        <a:srgbClr val="FFFFCC"/>
      </a:dk2>
      <a:lt2>
        <a:srgbClr val="FFFFCC"/>
      </a:lt2>
      <a:accent1>
        <a:srgbClr val="FF2AD7"/>
      </a:accent1>
      <a:accent2>
        <a:srgbClr val="D519FF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651</TotalTime>
  <Words>575</Words>
  <Application>Microsoft Office PowerPoint</Application>
  <PresentationFormat>Экран (4:3)</PresentationFormat>
  <Paragraphs>91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Библиотекарь</cp:lastModifiedBy>
  <cp:revision>68</cp:revision>
  <dcterms:created xsi:type="dcterms:W3CDTF">2011-11-17T07:24:16Z</dcterms:created>
  <dcterms:modified xsi:type="dcterms:W3CDTF">2016-11-14T15:00:27Z</dcterms:modified>
</cp:coreProperties>
</file>