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4" r:id="rId6"/>
    <p:sldId id="265" r:id="rId7"/>
    <p:sldId id="258" r:id="rId8"/>
    <p:sldId id="259" r:id="rId9"/>
    <p:sldId id="268" r:id="rId10"/>
    <p:sldId id="262" r:id="rId11"/>
    <p:sldId id="263" r:id="rId12"/>
    <p:sldId id="269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CF95B-FE99-48D8-AFFB-53F6C18E1FC6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5AED-53D8-4B1D-BDB3-34A4ACD2A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F5AED-53D8-4B1D-BDB3-34A4ACD2AF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0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13.09.2017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872131"/>
            <a:ext cx="5544616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Доронин Михаил Павлович</a:t>
            </a:r>
          </a:p>
          <a:p>
            <a:pPr algn="ctr"/>
            <a:endParaRPr lang="ru-RU" sz="3200" dirty="0"/>
          </a:p>
        </p:txBody>
      </p:sp>
      <p:pic>
        <p:nvPicPr>
          <p:cNvPr id="1026" name="Picture 2" descr="C:\Users\ксюша\Desktop\Снимо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"/>
          <a:stretch/>
        </p:blipFill>
        <p:spPr bwMode="auto">
          <a:xfrm>
            <a:off x="6228183" y="1844824"/>
            <a:ext cx="2378607" cy="3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51920" y="6427035"/>
            <a:ext cx="18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692696"/>
            <a:ext cx="6614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«Поэт и критик </a:t>
            </a:r>
            <a:r>
              <a:rPr lang="ru-RU" sz="2800" dirty="0" err="1"/>
              <a:t>Шиладорса</a:t>
            </a:r>
            <a:r>
              <a:rPr lang="ru-RU" sz="2800" dirty="0"/>
              <a:t> Миш»</a:t>
            </a:r>
            <a:r>
              <a:rPr lang="ru-RU" sz="2800" b="1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86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Талун</a:t>
            </a:r>
            <a:r>
              <a:rPr lang="ru-RU" dirty="0"/>
              <a:t> </a:t>
            </a:r>
            <a:r>
              <a:rPr lang="ru-RU" dirty="0" err="1"/>
              <a:t>серавны</a:t>
            </a:r>
            <a:r>
              <a:rPr lang="ru-RU" dirty="0"/>
              <a:t> окота мен»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err="1" smtClean="0"/>
              <a:t>Талун</a:t>
            </a:r>
            <a:r>
              <a:rPr lang="ru-RU" sz="2400" i="1" dirty="0" smtClean="0"/>
              <a:t> </a:t>
            </a:r>
            <a:r>
              <a:rPr lang="ru-RU" sz="2400" i="1" dirty="0" err="1"/>
              <a:t>серавны</a:t>
            </a:r>
            <a:r>
              <a:rPr lang="ru-RU" sz="2400" i="1" dirty="0"/>
              <a:t> окота </a:t>
            </a:r>
            <a:r>
              <a:rPr lang="ru-RU" sz="2400" i="1" dirty="0" smtClean="0"/>
              <a:t>мен,</a:t>
            </a:r>
          </a:p>
          <a:p>
            <a:pPr marL="0" indent="0" algn="ctr">
              <a:buNone/>
            </a:pPr>
            <a:r>
              <a:rPr lang="ru-RU" sz="2400" i="1" dirty="0" smtClean="0"/>
              <a:t>Серам</a:t>
            </a:r>
            <a:r>
              <a:rPr lang="en-US" sz="2400" i="1" dirty="0" smtClean="0"/>
              <a:t>ö</a:t>
            </a:r>
            <a:r>
              <a:rPr lang="ru-RU" sz="2400" i="1" dirty="0" smtClean="0"/>
              <a:t>й сь</a:t>
            </a:r>
            <a:r>
              <a:rPr lang="en-US" sz="2400" i="1" dirty="0" smtClean="0"/>
              <a:t>ö</a:t>
            </a:r>
            <a:r>
              <a:rPr lang="ru-RU" sz="2400" dirty="0" smtClean="0"/>
              <a:t>л</a:t>
            </a:r>
            <a:r>
              <a:rPr lang="en-US" sz="2400" i="1" dirty="0" smtClean="0"/>
              <a:t>ö</a:t>
            </a:r>
            <a:r>
              <a:rPr lang="ru-RU" sz="2400" dirty="0" smtClean="0"/>
              <a:t>мысь </a:t>
            </a:r>
            <a:r>
              <a:rPr lang="ru-RU" sz="2400" dirty="0" err="1" smtClean="0"/>
              <a:t>чулькй</a:t>
            </a:r>
            <a:r>
              <a:rPr lang="en-US" sz="2400" i="1" dirty="0" smtClean="0"/>
              <a:t>ö</a:t>
            </a:r>
            <a:r>
              <a:rPr lang="ru-RU" sz="2400" dirty="0" smtClean="0"/>
              <a:t>н </a:t>
            </a:r>
            <a:r>
              <a:rPr lang="ru-RU" sz="2400" dirty="0" err="1" smtClean="0"/>
              <a:t>дзик</a:t>
            </a:r>
            <a:r>
              <a:rPr lang="ru-RU" sz="2400" dirty="0" smtClean="0"/>
              <a:t> пет</a:t>
            </a:r>
            <a:r>
              <a:rPr lang="en-US" sz="2400" i="1" dirty="0" smtClean="0"/>
              <a:t>ö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dirty="0" smtClean="0"/>
              <a:t>Эн вид. </a:t>
            </a:r>
            <a:r>
              <a:rPr lang="ru-RU" sz="2400" dirty="0" err="1" smtClean="0"/>
              <a:t>Талун</a:t>
            </a:r>
            <a:r>
              <a:rPr lang="ru-RU" sz="2400" dirty="0" smtClean="0"/>
              <a:t> ме </a:t>
            </a:r>
            <a:r>
              <a:rPr lang="ru-RU" sz="2400" dirty="0" err="1" smtClean="0"/>
              <a:t>гажа</a:t>
            </a:r>
            <a:r>
              <a:rPr lang="ru-RU" sz="2400" dirty="0" smtClean="0"/>
              <a:t>.</a:t>
            </a:r>
          </a:p>
          <a:p>
            <a:pPr marL="0" indent="0" algn="ctr">
              <a:buNone/>
            </a:pPr>
            <a:r>
              <a:rPr lang="ru-RU" sz="2400" dirty="0" smtClean="0"/>
              <a:t>Эн </a:t>
            </a:r>
            <a:r>
              <a:rPr lang="ru-RU" sz="2400" dirty="0" err="1" smtClean="0"/>
              <a:t>казьтышт</a:t>
            </a:r>
            <a:r>
              <a:rPr lang="ru-RU" sz="2400" dirty="0" smtClean="0"/>
              <a:t>, мый в</a:t>
            </a:r>
            <a:r>
              <a:rPr lang="en-US" sz="2400" i="1" dirty="0" smtClean="0"/>
              <a:t>ö</a:t>
            </a:r>
            <a:r>
              <a:rPr lang="ru-RU" sz="2400" dirty="0" err="1" smtClean="0"/>
              <a:t>влывлі</a:t>
            </a:r>
            <a:r>
              <a:rPr lang="ru-RU" sz="2400" dirty="0" smtClean="0"/>
              <a:t> </a:t>
            </a:r>
            <a:r>
              <a:rPr lang="ru-RU" sz="2400" dirty="0" err="1" smtClean="0"/>
              <a:t>важ</a:t>
            </a:r>
            <a:r>
              <a:rPr lang="en-US" sz="2400" i="1" dirty="0" smtClean="0"/>
              <a:t>ö</a:t>
            </a:r>
            <a:r>
              <a:rPr lang="ru-RU" sz="2400" dirty="0" smtClean="0"/>
              <a:t>н.</a:t>
            </a:r>
          </a:p>
          <a:p>
            <a:pPr marL="0" indent="0" algn="ctr">
              <a:buNone/>
            </a:pPr>
            <a:r>
              <a:rPr lang="ru-RU" sz="2400" dirty="0" smtClean="0"/>
              <a:t>Эн </a:t>
            </a:r>
            <a:r>
              <a:rPr lang="ru-RU" sz="2400" dirty="0" err="1" smtClean="0"/>
              <a:t>торк</a:t>
            </a:r>
            <a:r>
              <a:rPr lang="ru-RU" sz="2400" dirty="0" smtClean="0"/>
              <a:t>. Мед </a:t>
            </a:r>
            <a:r>
              <a:rPr lang="ru-RU" sz="2400" dirty="0" err="1" smtClean="0"/>
              <a:t>серамыс</a:t>
            </a:r>
            <a:r>
              <a:rPr lang="ru-RU" sz="2400" dirty="0" smtClean="0"/>
              <a:t> пет</a:t>
            </a:r>
            <a:r>
              <a:rPr lang="en-US" sz="2400" i="1" dirty="0" smtClean="0"/>
              <a:t>ö</a:t>
            </a:r>
            <a:r>
              <a:rPr lang="ru-RU" sz="2400" dirty="0" smtClean="0"/>
              <a:t>,</a:t>
            </a:r>
          </a:p>
          <a:p>
            <a:pPr marL="0" indent="0" algn="ctr">
              <a:buNone/>
            </a:pPr>
            <a:r>
              <a:rPr lang="ru-RU" sz="2400" dirty="0" smtClean="0"/>
              <a:t>Мед </a:t>
            </a:r>
            <a:r>
              <a:rPr lang="ru-RU" sz="2400" dirty="0" err="1" smtClean="0"/>
              <a:t>ключва</a:t>
            </a:r>
            <a:r>
              <a:rPr lang="en-US" sz="2400" i="1" dirty="0" smtClean="0"/>
              <a:t>ö</a:t>
            </a:r>
            <a:r>
              <a:rPr lang="ru-RU" sz="2400" dirty="0" smtClean="0"/>
              <a:t>н с</a:t>
            </a:r>
            <a:r>
              <a:rPr lang="en-US" sz="2400" i="1" dirty="0" smtClean="0"/>
              <a:t>ö</a:t>
            </a:r>
            <a:r>
              <a:rPr lang="ru-RU" sz="2400" dirty="0" err="1" smtClean="0"/>
              <a:t>нъясын</a:t>
            </a:r>
            <a:r>
              <a:rPr lang="ru-RU" sz="2400" dirty="0" smtClean="0"/>
              <a:t> бульк</a:t>
            </a:r>
            <a:r>
              <a:rPr lang="en-US" sz="2400" i="1" dirty="0" smtClean="0"/>
              <a:t>ö</a:t>
            </a:r>
            <a:r>
              <a:rPr lang="ru-RU" sz="2400" dirty="0" err="1" smtClean="0"/>
              <a:t>дч</a:t>
            </a:r>
            <a:r>
              <a:rPr lang="en-US" sz="2400" i="1" dirty="0" smtClean="0"/>
              <a:t>ö</a:t>
            </a:r>
            <a:r>
              <a:rPr lang="ru-RU" sz="2400" dirty="0" smtClean="0"/>
              <a:t> вир</a:t>
            </a:r>
            <a:r>
              <a:rPr lang="en-US" sz="2400" i="1" dirty="0" smtClean="0"/>
              <a:t>ö</a:t>
            </a:r>
            <a:r>
              <a:rPr lang="ru-RU" sz="2400" dirty="0" smtClean="0"/>
              <a:t>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89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Дёмин, В. Михаил </a:t>
            </a:r>
            <a:r>
              <a:rPr lang="ru-RU" dirty="0"/>
              <a:t>П</a:t>
            </a:r>
            <a:r>
              <a:rPr lang="ru-RU" dirty="0" smtClean="0"/>
              <a:t>авлович </a:t>
            </a:r>
            <a:r>
              <a:rPr lang="ru-RU" dirty="0"/>
              <a:t>Д</a:t>
            </a:r>
            <a:r>
              <a:rPr lang="ru-RU" dirty="0" smtClean="0"/>
              <a:t>оронин / В. Дёмин // Писатели Коми : </a:t>
            </a:r>
            <a:r>
              <a:rPr lang="ru-RU" dirty="0" err="1" smtClean="0"/>
              <a:t>биобиблиогр</a:t>
            </a:r>
            <a:r>
              <a:rPr lang="ru-RU" dirty="0" smtClean="0"/>
              <a:t>. </a:t>
            </a:r>
            <a:r>
              <a:rPr lang="ru-RU" dirty="0"/>
              <a:t>с</a:t>
            </a:r>
            <a:r>
              <a:rPr lang="ru-RU" dirty="0" smtClean="0"/>
              <a:t>ловарь: В 2 т. Т.1. – Сыктывкар, 1995. – С. 134-137.</a:t>
            </a:r>
          </a:p>
          <a:p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Д</a:t>
            </a:r>
            <a:r>
              <a:rPr lang="ru-RU" dirty="0" smtClean="0"/>
              <a:t>оронин, Н. А. Наша родословная / Н. А. Доронин : изд.2-е. – Сыктывкар, 2007. – 330 с.</a:t>
            </a:r>
          </a:p>
          <a:p>
            <a:r>
              <a:rPr lang="ru-RU" dirty="0" smtClean="0"/>
              <a:t>3. Доронин, Н. Родословная </a:t>
            </a:r>
            <a:r>
              <a:rPr lang="ru-RU" dirty="0" err="1" smtClean="0"/>
              <a:t>Сыктывдинских</a:t>
            </a:r>
            <a:r>
              <a:rPr lang="ru-RU" dirty="0" smtClean="0"/>
              <a:t> Дорониных : историческая дилогия. Книга вторая. Ч. 1. / Н. Доронин. – Сыктывкар, 2012. – 196 с.</a:t>
            </a:r>
          </a:p>
          <a:p>
            <a:r>
              <a:rPr lang="ru-RU" dirty="0" smtClean="0"/>
              <a:t>4. </a:t>
            </a:r>
            <a:r>
              <a:rPr lang="ru-RU" dirty="0" err="1" smtClean="0"/>
              <a:t>Есева</a:t>
            </a:r>
            <a:r>
              <a:rPr lang="ru-RU" dirty="0" smtClean="0"/>
              <a:t>, М. Доронин Михаил Павлович / М. </a:t>
            </a:r>
            <a:r>
              <a:rPr lang="ru-RU" dirty="0" err="1" smtClean="0"/>
              <a:t>Есева</a:t>
            </a:r>
            <a:r>
              <a:rPr lang="ru-RU" dirty="0" smtClean="0"/>
              <a:t>, И. Жеребцов // Связь времен / сост. : И. Л. Жеребцов, М.И. Курочкин. – Сыктывкар, 2000. –С. 384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80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996952"/>
            <a:ext cx="7125113" cy="924475"/>
          </a:xfrm>
        </p:spPr>
        <p:txBody>
          <a:bodyPr/>
          <a:lstStyle/>
          <a:p>
            <a:pPr algn="ctr"/>
            <a:r>
              <a:rPr lang="ru-RU" sz="3600" i="1" dirty="0" smtClean="0"/>
              <a:t>Спасибо за внимание</a:t>
            </a:r>
            <a:endParaRPr lang="ru-RU" sz="3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34981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Выполнила: Размыслова Нина Алексеевна </a:t>
            </a:r>
            <a:r>
              <a:rPr lang="ru-RU" sz="1600" dirty="0" smtClean="0"/>
              <a:t>библиотекарь Слудской библиотеки – филиала </a:t>
            </a:r>
            <a:r>
              <a:rPr lang="ru-RU" sz="1600" dirty="0" err="1" smtClean="0"/>
              <a:t>Сыктывдинской</a:t>
            </a:r>
            <a:r>
              <a:rPr lang="ru-RU" sz="1600" dirty="0" smtClean="0"/>
              <a:t> ЦБС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106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7632848" cy="502208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Михаил Павлович Доронин родился 4 сентября 1902 г. в бедной крестьянской семье в д. Шиладор </a:t>
            </a:r>
            <a:r>
              <a:rPr lang="ru-RU" sz="2400" dirty="0"/>
              <a:t>С</a:t>
            </a:r>
            <a:r>
              <a:rPr lang="ru-RU" sz="2400" dirty="0" smtClean="0"/>
              <a:t>ыктывдинского района Республики Коми.</a:t>
            </a:r>
          </a:p>
          <a:p>
            <a:r>
              <a:rPr lang="ru-RU" sz="2400" dirty="0" smtClean="0"/>
              <a:t>В 1921 году он окончил советско партийную школу первой ступени, а вначале 30-х обучался на курсах редакторов и газетных работников.</a:t>
            </a:r>
          </a:p>
          <a:p>
            <a:r>
              <a:rPr lang="ru-RU" sz="2400" dirty="0" smtClean="0"/>
              <a:t>В 20-е годы Доронин был делопроизводителем и секретарем волисполкома, после службы в Красной Армии – пропагандистом </a:t>
            </a:r>
            <a:r>
              <a:rPr lang="ru-RU" sz="2400" dirty="0" err="1" smtClean="0"/>
              <a:t>Усть-Вымского</a:t>
            </a:r>
            <a:r>
              <a:rPr lang="ru-RU" sz="2400" dirty="0" smtClean="0"/>
              <a:t> </a:t>
            </a:r>
            <a:r>
              <a:rPr lang="ru-RU" sz="2400" dirty="0" smtClean="0"/>
              <a:t>уездного комитета партии большевиков.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74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сюша\Desktop\оп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13" y="332656"/>
            <a:ext cx="6144060" cy="43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725144"/>
            <a:ext cx="75608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Фото из фондов Республиканского литературного музея имени </a:t>
            </a:r>
            <a:r>
              <a:rPr lang="ru-RU" dirty="0" err="1" smtClean="0"/>
              <a:t>И.А.Куратова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На этой фотографии представлены делегаты, состоявшейся в сентябре 1928 года,2-й конференции КАПП – Коми ассоциации пролетарских писателей.</a:t>
            </a:r>
          </a:p>
          <a:p>
            <a:pPr algn="ctr"/>
            <a:r>
              <a:rPr lang="ru-RU" dirty="0" smtClean="0"/>
              <a:t>Первый справа в 3-м ряду - Михаил Павлович Доронин.</a:t>
            </a:r>
          </a:p>
          <a:p>
            <a:pPr algn="ctr"/>
            <a:r>
              <a:rPr lang="ru-RU" dirty="0" smtClean="0"/>
              <a:t>1928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73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736" y="764704"/>
            <a:ext cx="4464496" cy="58326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семье Доронина подрастали двое детей: Александра -  1927 и Леонид 1929 </a:t>
            </a:r>
            <a:r>
              <a:rPr lang="ru-RU" sz="2400" dirty="0"/>
              <a:t>года </a:t>
            </a:r>
            <a:r>
              <a:rPr lang="ru-RU" sz="2400" dirty="0" smtClean="0"/>
              <a:t>рождения. Жена Евдокия Ивановна, будучи инвалидом второй группы, по возможности работала, вела хозяйство и занималась воспитанием детей. 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"/>
          <a:stretch/>
        </p:blipFill>
        <p:spPr bwMode="auto">
          <a:xfrm rot="176305">
            <a:off x="4500730" y="336952"/>
            <a:ext cx="4462463" cy="524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1" y="5559439"/>
            <a:ext cx="4932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Фото 20-х гг. 20 века.</a:t>
            </a:r>
          </a:p>
          <a:p>
            <a:pPr algn="ctr"/>
            <a:r>
              <a:rPr lang="ru-RU" sz="1600" dirty="0" smtClean="0"/>
              <a:t>Михаил Павлович Доронин с семьей. Слева от него: дочь Александра, сын Леонид и жена Евдокия Ивановна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105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сюша\Desktop\отми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t="-607" r="1810" b="607"/>
          <a:stretch/>
        </p:blipFill>
        <p:spPr bwMode="auto">
          <a:xfrm>
            <a:off x="5383530" y="370374"/>
            <a:ext cx="3154680" cy="565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0439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Михаил </a:t>
            </a:r>
            <a:r>
              <a:rPr lang="ru-RU" sz="2800" dirty="0" smtClean="0"/>
              <a:t>Павлович был назначен первым председателем, образованного в 1929 году </a:t>
            </a:r>
            <a:r>
              <a:rPr lang="ru-RU" sz="2800" dirty="0" err="1"/>
              <a:t>Удорского</a:t>
            </a:r>
            <a:r>
              <a:rPr lang="ru-RU" sz="2800" dirty="0"/>
              <a:t> </a:t>
            </a:r>
            <a:r>
              <a:rPr lang="ru-RU" sz="2800" dirty="0" smtClean="0"/>
              <a:t>района, </a:t>
            </a:r>
            <a:r>
              <a:rPr lang="ru-RU" sz="2800" dirty="0"/>
              <a:t>а с 1930 года </a:t>
            </a:r>
            <a:r>
              <a:rPr lang="ru-RU" sz="2800" dirty="0" smtClean="0"/>
              <a:t>работал на </a:t>
            </a:r>
            <a:r>
              <a:rPr lang="ru-RU" sz="2800" dirty="0"/>
              <a:t>журналисткой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7806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сюша\Desktop\ыйы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91" y="1648332"/>
            <a:ext cx="7656741" cy="418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805264"/>
            <a:ext cx="74168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Фото из фондов Коми Национальной библиотеки.</a:t>
            </a:r>
          </a:p>
          <a:p>
            <a:pPr algn="ctr"/>
            <a:r>
              <a:rPr lang="ru-RU" sz="1600" dirty="0" smtClean="0"/>
              <a:t>На фотографии участники Первой Коми областной конференции Союза писателей. В первом ряду второй справа Михаил Павлович Доронин.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8680"/>
            <a:ext cx="7704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С 1934 года – член Союза писателей СССР, делегат 1-го съезда советских писателей. </a:t>
            </a:r>
          </a:p>
        </p:txBody>
      </p:sp>
    </p:spTree>
    <p:extLst>
      <p:ext uri="{BB962C8B-B14F-4D97-AF65-F5344CB8AC3E}">
        <p14:creationId xmlns:p14="http://schemas.microsoft.com/office/powerpoint/2010/main" val="28304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16623"/>
          </a:xfrm>
        </p:spPr>
        <p:txBody>
          <a:bodyPr>
            <a:normAutofit fontScale="92500"/>
          </a:bodyPr>
          <a:lstStyle/>
          <a:p>
            <a:r>
              <a:rPr lang="ru-RU" sz="2600" dirty="0" smtClean="0"/>
              <a:t>В 1935 году возглавил Коми писательскую организацию, одновременно стал редактором журнала «Ударник».</a:t>
            </a:r>
          </a:p>
          <a:p>
            <a:r>
              <a:rPr lang="ru-RU" sz="2600" dirty="0" smtClean="0"/>
              <a:t>Михаил Павлович опубликовал многочисленные статьи и очерки о коми литературе, о творчестве  молодых писателей, стихи, заметки, рецензии.</a:t>
            </a:r>
          </a:p>
          <a:p>
            <a:r>
              <a:rPr lang="ru-RU" sz="2800" dirty="0"/>
              <a:t>В сентябре 1937 года Михаил Доронин незаконно репрессирован. Постановлением Особого совещания НКВД СССР от 7 июля 1938 года он был привлечён к ответственности – заключению в исправительно-трудовой лагерь на 5 лет.</a:t>
            </a:r>
          </a:p>
          <a:p>
            <a:endParaRPr lang="ru-RU" sz="2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8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688632"/>
          </a:xfrm>
        </p:spPr>
        <p:txBody>
          <a:bodyPr>
            <a:noAutofit/>
          </a:bodyPr>
          <a:lstStyle/>
          <a:p>
            <a:r>
              <a:rPr lang="ru-RU" sz="2200" dirty="0" smtClean="0"/>
              <a:t>Судьба яркого и самобытного человека, как и многих его современников сложилась трагически. Жизнь его оборвалась далеко от малой родины – в магаданских лагерях 13 декабря 1939 года.</a:t>
            </a:r>
          </a:p>
          <a:p>
            <a:r>
              <a:rPr lang="ru-RU" sz="2200" dirty="0" smtClean="0"/>
              <a:t>В день своего ареста Михаил Доронин писал: «Пройден путь – трудный, со срывами, но жизнь научила многому. И единственная цель жизни отдать все – жизнь, знания за великое дело Ленина-Сталина, за торжество коммунизма». И он отдал её в 37 лет в расцвете творческих сил. Отдал всю без остатка.</a:t>
            </a:r>
          </a:p>
          <a:p>
            <a:r>
              <a:rPr lang="ru-RU" sz="2200" dirty="0" smtClean="0"/>
              <a:t>В 1956 году решением Верховного суда Коми АССР Михаил Павлович Доронин был посмертно реабилитирован и восстановлен в Союзе писателей СССР.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433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248472" cy="549747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Николай Александрович Доронин выпустил сборник документов «С берегов «серебристой» реки», посвященный 115–литию со дня рождения Михаила Павловича Доронина (</a:t>
            </a:r>
            <a:r>
              <a:rPr lang="ru-RU" sz="2000" dirty="0" err="1" smtClean="0"/>
              <a:t>Шыладорса</a:t>
            </a:r>
            <a:r>
              <a:rPr lang="ru-RU" sz="2000" dirty="0" smtClean="0"/>
              <a:t> Миша)</a:t>
            </a:r>
            <a:endParaRPr lang="ru-RU" sz="2000" dirty="0"/>
          </a:p>
        </p:txBody>
      </p:sp>
      <p:pic>
        <p:nvPicPr>
          <p:cNvPr id="1026" name="Picture 2" descr="C:\Users\ксюша\Desktop\жддб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r="2634" b="2452"/>
          <a:stretch/>
        </p:blipFill>
        <p:spPr bwMode="auto">
          <a:xfrm>
            <a:off x="4788024" y="834390"/>
            <a:ext cx="3715896" cy="534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225</TotalTime>
  <Words>676</Words>
  <Application>Microsoft Office PowerPoint</Application>
  <PresentationFormat>Экран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Summer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«Талун серавны окота мен»</vt:lpstr>
      <vt:lpstr>Список литературы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«Талун серавны окота мен»</dc:title>
  <dc:creator>Sara Yasmeen (Wipro Technologies)</dc:creator>
  <cp:lastModifiedBy>Людмила</cp:lastModifiedBy>
  <cp:revision>26</cp:revision>
  <dcterms:created xsi:type="dcterms:W3CDTF">2010-02-23T11:30:32Z</dcterms:created>
  <dcterms:modified xsi:type="dcterms:W3CDTF">2017-09-13T11:49:11Z</dcterms:modified>
</cp:coreProperties>
</file>